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62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425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74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750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044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01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29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069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71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68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655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00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E35AD-E5AB-43AC-BFA1-BC103D7CA7B0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55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Chiba-campaign 2019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708943"/>
            <a:ext cx="9144000" cy="1655762"/>
          </a:xfrm>
        </p:spPr>
        <p:txBody>
          <a:bodyPr/>
          <a:lstStyle/>
          <a:p>
            <a:pPr algn="r"/>
            <a:r>
              <a:rPr kumimoji="1" lang="en-US" altLang="ja-JP" dirty="0" smtClean="0"/>
              <a:t>Yamaguchi </a:t>
            </a:r>
            <a:r>
              <a:rPr kumimoji="1" lang="en-US" altLang="ja-JP" dirty="0" err="1" smtClean="0"/>
              <a:t>Kodai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383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Wind Direction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404" y="1187117"/>
            <a:ext cx="6931192" cy="5198394"/>
          </a:xfrm>
        </p:spPr>
      </p:pic>
    </p:spTree>
    <p:extLst>
      <p:ext uri="{BB962C8B-B14F-4D97-AF65-F5344CB8AC3E}">
        <p14:creationId xmlns:p14="http://schemas.microsoft.com/office/powerpoint/2010/main" val="353743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Wind Speed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819" y="1345302"/>
            <a:ext cx="6752362" cy="5064272"/>
          </a:xfrm>
        </p:spPr>
      </p:pic>
    </p:spTree>
    <p:extLst>
      <p:ext uri="{BB962C8B-B14F-4D97-AF65-F5344CB8AC3E}">
        <p14:creationId xmlns:p14="http://schemas.microsoft.com/office/powerpoint/2010/main" val="166908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154" y="1131762"/>
            <a:ext cx="7015692" cy="5261769"/>
          </a:xfrm>
        </p:spPr>
      </p:pic>
    </p:spTree>
    <p:extLst>
      <p:ext uri="{BB962C8B-B14F-4D97-AF65-F5344CB8AC3E}">
        <p14:creationId xmlns:p14="http://schemas.microsoft.com/office/powerpoint/2010/main" val="160241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dirty="0" smtClean="0"/>
              <a:t>SSA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291" y="1161841"/>
            <a:ext cx="6911418" cy="5183564"/>
          </a:xfrm>
        </p:spPr>
      </p:pic>
    </p:spTree>
    <p:extLst>
      <p:ext uri="{BB962C8B-B14F-4D97-AF65-F5344CB8AC3E}">
        <p14:creationId xmlns:p14="http://schemas.microsoft.com/office/powerpoint/2010/main" val="125521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470" y="1360363"/>
            <a:ext cx="6775060" cy="5081295"/>
          </a:xfrm>
        </p:spPr>
      </p:pic>
    </p:spTree>
    <p:extLst>
      <p:ext uri="{BB962C8B-B14F-4D97-AF65-F5344CB8AC3E}">
        <p14:creationId xmlns:p14="http://schemas.microsoft.com/office/powerpoint/2010/main" val="339486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AE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472" y="1141789"/>
            <a:ext cx="7017056" cy="5262793"/>
          </a:xfrm>
        </p:spPr>
      </p:pic>
    </p:spTree>
    <p:extLst>
      <p:ext uri="{BB962C8B-B14F-4D97-AF65-F5344CB8AC3E}">
        <p14:creationId xmlns:p14="http://schemas.microsoft.com/office/powerpoint/2010/main" val="159865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AAE (340~870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301" y="1207962"/>
            <a:ext cx="6903397" cy="5177548"/>
          </a:xfrm>
        </p:spPr>
      </p:pic>
    </p:spTree>
    <p:extLst>
      <p:ext uri="{BB962C8B-B14F-4D97-AF65-F5344CB8AC3E}">
        <p14:creationId xmlns:p14="http://schemas.microsoft.com/office/powerpoint/2010/main" val="15826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637" y="1232025"/>
            <a:ext cx="6731279" cy="5048459"/>
          </a:xfrm>
        </p:spPr>
      </p:pic>
    </p:spTree>
    <p:extLst>
      <p:ext uri="{BB962C8B-B14F-4D97-AF65-F5344CB8AC3E}">
        <p14:creationId xmlns:p14="http://schemas.microsoft.com/office/powerpoint/2010/main" val="208611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AOD(500 nm) and BC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4" y="1066800"/>
            <a:ext cx="7090610" cy="5317958"/>
          </a:xfrm>
        </p:spPr>
      </p:pic>
    </p:spTree>
    <p:extLst>
      <p:ext uri="{BB962C8B-B14F-4D97-AF65-F5344CB8AC3E}">
        <p14:creationId xmlns:p14="http://schemas.microsoft.com/office/powerpoint/2010/main" val="240701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BC/PM2.5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887" y="1227220"/>
            <a:ext cx="7070225" cy="5302669"/>
          </a:xfrm>
        </p:spPr>
      </p:pic>
    </p:spTree>
    <p:extLst>
      <p:ext uri="{BB962C8B-B14F-4D97-AF65-F5344CB8AC3E}">
        <p14:creationId xmlns:p14="http://schemas.microsoft.com/office/powerpoint/2010/main" val="265213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51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游ゴシック</vt:lpstr>
      <vt:lpstr>游ゴシック Light</vt:lpstr>
      <vt:lpstr>Arial</vt:lpstr>
      <vt:lpstr>Office テーマ</vt:lpstr>
      <vt:lpstr>Chiba-campaign 2019</vt:lpstr>
      <vt:lpstr>AOD (380,500,870 nm)</vt:lpstr>
      <vt:lpstr>SSA (380,500,870 nm)</vt:lpstr>
      <vt:lpstr>AAOD (380,500,870 nm)</vt:lpstr>
      <vt:lpstr>AE</vt:lpstr>
      <vt:lpstr>AAE (340~870 nm)</vt:lpstr>
      <vt:lpstr>PM2.5 (1h)</vt:lpstr>
      <vt:lpstr>AOD(500 nm) and BC (1h)</vt:lpstr>
      <vt:lpstr>BC/PM2.5 (1h)</vt:lpstr>
      <vt:lpstr>Wind Direction (1h)</vt:lpstr>
      <vt:lpstr>Wind Speed (1h)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Chiba-campaign</dc:title>
  <dc:creator>Hewlett-Packard Company</dc:creator>
  <cp:lastModifiedBy>Hewlett-Packard Company</cp:lastModifiedBy>
  <cp:revision>4</cp:revision>
  <dcterms:created xsi:type="dcterms:W3CDTF">2019-11-19T11:45:27Z</dcterms:created>
  <dcterms:modified xsi:type="dcterms:W3CDTF">2019-11-19T11:56:16Z</dcterms:modified>
</cp:coreProperties>
</file>